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0D8D62-82CF-4F06-902A-CBD037902DB1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B9391D-C7A3-4154-9C87-B4AC67B5A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428604"/>
            <a:ext cx="6172200" cy="1071570"/>
          </a:xfrm>
        </p:spPr>
        <p:txBody>
          <a:bodyPr>
            <a:normAutofit fontScale="90000"/>
          </a:bodyPr>
          <a:lstStyle/>
          <a:p>
            <a:r>
              <a:rPr lang="es-ES_tradnl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Ley Orgánica General del Sistema Educativo (LOGSE), de 3 de octubre de 1990.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0" y="2071678"/>
            <a:ext cx="6172200" cy="4303244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s-ES_tradnl" dirty="0" smtClean="0"/>
              <a:t>Ley importante para la Educación Especial.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dirty="0" smtClean="0"/>
              <a:t>No tuvo el éxito esperado por falta de medios.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dirty="0" smtClean="0"/>
              <a:t>Pretendía llevar a cabo la integración de los niños con necesidades educativas especiales.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dirty="0" smtClean="0"/>
              <a:t>El artículo 35 prevé que se dispondrá de los recursos necesarios para que los alumnos con necesidades educativas especiales (temporales o permanentes) puedan alcanzar los objetivos educativos.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dirty="0" smtClean="0"/>
              <a:t>Establece principios de integración y sectorización, así como el apoyo de profesionales.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dirty="0" smtClean="0"/>
              <a:t>Pretendía crear un modelo de escuela basada en la diversidad y abierta al medio.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106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Ley Orgánica General del Sistema Educativo (LOGSE), de 3 de octubre de 1990.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Orgánica General del Sistema Educativo (LOGSE), de 3 de octubre de 1990.</dc:title>
  <dc:creator>hall</dc:creator>
  <cp:lastModifiedBy>hall</cp:lastModifiedBy>
  <cp:revision>3</cp:revision>
  <dcterms:created xsi:type="dcterms:W3CDTF">2011-02-16T15:07:55Z</dcterms:created>
  <dcterms:modified xsi:type="dcterms:W3CDTF">2011-02-16T15:18:17Z</dcterms:modified>
</cp:coreProperties>
</file>